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17" r:id="rId2"/>
    <p:sldId id="318" r:id="rId3"/>
    <p:sldId id="292" r:id="rId4"/>
    <p:sldId id="293" r:id="rId5"/>
    <p:sldId id="294" r:id="rId6"/>
    <p:sldId id="312" r:id="rId7"/>
    <p:sldId id="296" r:id="rId8"/>
    <p:sldId id="314" r:id="rId9"/>
    <p:sldId id="315" r:id="rId10"/>
    <p:sldId id="299" r:id="rId11"/>
    <p:sldId id="300" r:id="rId12"/>
    <p:sldId id="316" r:id="rId13"/>
    <p:sldId id="302" r:id="rId14"/>
    <p:sldId id="303" r:id="rId15"/>
    <p:sldId id="304" r:id="rId16"/>
    <p:sldId id="305" r:id="rId17"/>
    <p:sldId id="306" r:id="rId18"/>
    <p:sldId id="307" r:id="rId19"/>
    <p:sldId id="308" r:id="rId20"/>
    <p:sldId id="309" r:id="rId21"/>
    <p:sldId id="310" r:id="rId22"/>
    <p:sldId id="31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35" d="100"/>
          <a:sy n="135" d="100"/>
        </p:scale>
        <p:origin x="558" y="66"/>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2987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6012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32793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4833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05078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08798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3522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3467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76168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256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643891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363282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a:t>The Capstone Experience</a:t>
            </a:r>
            <a:endParaRPr lang="en-US" dirty="0"/>
          </a:p>
        </p:txBody>
      </p:sp>
      <p:sp>
        <p:nvSpPr>
          <p:cNvPr id="4" name="Footer Placeholder 3"/>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978FD20-38F5-41C6-9A91-66E000469E1A}"/>
              </a:ext>
            </a:extLst>
          </p:cNvPr>
          <p:cNvSpPr txBox="1"/>
          <p:nvPr userDrawn="1"/>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8" name="Date Placeholder 7">
            <a:extLst>
              <a:ext uri="{FF2B5EF4-FFF2-40B4-BE49-F238E27FC236}">
                <a16:creationId xmlns:a16="http://schemas.microsoft.com/office/drawing/2014/main" id="{04329499-39A5-440C-BCCE-859D530A9BC6}"/>
              </a:ext>
            </a:extLst>
          </p:cNvPr>
          <p:cNvSpPr>
            <a:spLocks noGrp="1"/>
          </p:cNvSpPr>
          <p:nvPr>
            <p:ph type="dt" sz="half" idx="10"/>
          </p:nvPr>
        </p:nvSpPr>
        <p:spPr/>
        <p:txBody>
          <a:bodyPr/>
          <a:lstStyle/>
          <a:p>
            <a:r>
              <a:rPr lang="en-US"/>
              <a:t>The Capstone Experience</a:t>
            </a:r>
          </a:p>
        </p:txBody>
      </p:sp>
      <p:sp>
        <p:nvSpPr>
          <p:cNvPr id="9" name="Footer Placeholder 8">
            <a:extLst>
              <a:ext uri="{FF2B5EF4-FFF2-40B4-BE49-F238E27FC236}">
                <a16:creationId xmlns:a16="http://schemas.microsoft.com/office/drawing/2014/main" id="{8F862691-B03E-4F5B-8EEC-079778841082}"/>
              </a:ext>
            </a:extLst>
          </p:cNvPr>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1447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[Team Name] &lt;&lt;</a:t>
            </a:r>
            <a:r>
              <a:rPr lang="en-US" dirty="0" err="1"/>
              <a:t>PresentationName</a:t>
            </a:r>
            <a:r>
              <a:rPr lang="en-US" dirty="0"/>
              <a:t>&gt;&gt; Presentation</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apstone.cse.msu.edu/2017-01/schedules/all-hands-meeting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April 27) </a:t>
            </a:r>
            <a:r>
              <a:rPr lang="en-US" dirty="0"/>
              <a:t>and on budget ($0). </a:t>
            </a:r>
          </a:p>
          <a:p>
            <a:pPr lvl="1"/>
            <a:r>
              <a:rPr lang="en-US" dirty="0"/>
              <a:t>The time limit for your presentation </a:t>
            </a:r>
            <a:r>
              <a:rPr lang="en-US"/>
              <a:t>is 14 </a:t>
            </a:r>
            <a:r>
              <a:rPr lang="en-US" dirty="0"/>
              <a:t>minutes, which will be strictly enforced. Practice your presentation to ensure that you will finish within the allotted time.</a:t>
            </a:r>
          </a:p>
          <a:p>
            <a:pPr lvl="1"/>
            <a:r>
              <a:rPr lang="en-US" dirty="0"/>
              <a:t>Each team will share and “drive” the slide deck for their own team. Practice this using Microsoft Teams.</a:t>
            </a:r>
          </a:p>
          <a:p>
            <a:pPr lvl="1"/>
            <a:r>
              <a:rPr lang="en-US"/>
              <a:t>We will meet in two “split-hands” meetings with one Teams channel for Brenden’s teams and one for Luke’s teams.</a:t>
            </a:r>
          </a:p>
          <a:p>
            <a:pPr lvl="1"/>
            <a:r>
              <a:rPr lang="en-US"/>
              <a:t>All </a:t>
            </a:r>
            <a:r>
              <a:rPr lang="en-US" dirty="0"/>
              <a:t>team members should turn their cameras on during their presentation.</a:t>
            </a:r>
          </a:p>
          <a:p>
            <a:pPr lvl="1"/>
            <a:r>
              <a:rPr lang="en-US" dirty="0"/>
              <a:t>All team members are required to dress business casual on the day of their presentation. Business casual does not include sneakers, tennis shoes, hats, coats, hoodies, t-shirts or shirts that are not tucked into pants. Google “what is business casual.”</a:t>
            </a:r>
          </a:p>
          <a:p>
            <a:pPr lvl="1"/>
            <a:r>
              <a:rPr lang="en-US" dirty="0"/>
              <a:t>Although the presentations will be scheduled over the course </a:t>
            </a:r>
            <a:r>
              <a:rPr lang="en-US"/>
              <a:t>of three </a:t>
            </a:r>
            <a:r>
              <a:rPr lang="en-US" dirty="0"/>
              <a:t>meetings, all teams must be prepared to present on the first day scheduled</a:t>
            </a:r>
            <a:r>
              <a:rPr lang="en-US"/>
              <a:t>, Tuesday, February 1.</a:t>
            </a:r>
            <a:endParaRPr lang="en-US" dirty="0"/>
          </a:p>
          <a:p>
            <a:pPr lvl="1"/>
            <a:r>
              <a:rPr lang="en-US" dirty="0"/>
              <a:t>The presentation schedule will be posted on our </a:t>
            </a:r>
            <a:r>
              <a:rPr lang="en-US" dirty="0">
                <a:hlinkClick r:id="rId3"/>
              </a:rPr>
              <a:t>All-Hands Meetings</a:t>
            </a:r>
            <a:r>
              <a:rPr lang="en-US" dirty="0"/>
              <a:t> page in the evening </a:t>
            </a:r>
            <a:r>
              <a:rPr lang="en-US"/>
              <a:t>of Monday, January 31.</a:t>
            </a:r>
            <a:endParaRPr lang="en-US" dirty="0"/>
          </a:p>
        </p:txBody>
      </p:sp>
      <p:sp>
        <p:nvSpPr>
          <p:cNvPr id="4" name="Date Placeholder 3">
            <a:extLst>
              <a:ext uri="{FF2B5EF4-FFF2-40B4-BE49-F238E27FC236}">
                <a16:creationId xmlns:a16="http://schemas.microsoft.com/office/drawing/2014/main" id="{D0159610-3008-4D1C-8143-03461E7DDE70}"/>
              </a:ext>
            </a:extLst>
          </p:cNvPr>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a:extLst>
              <a:ext uri="{FF2B5EF4-FFF2-40B4-BE49-F238E27FC236}">
                <a16:creationId xmlns:a16="http://schemas.microsoft.com/office/drawing/2014/main" id="{8B18DB98-9A38-4186-BFE2-B50D6DA1288F}"/>
              </a:ext>
            </a:extLst>
          </p:cNvPr>
          <p:cNvSpPr>
            <a:spLocks noGrp="1"/>
          </p:cNvSpPr>
          <p:nvPr>
            <p:ph type="ftr" sz="quarter" idx="11"/>
          </p:nvPr>
        </p:nvSpPr>
        <p:spPr>
          <a:xfrm>
            <a:off x="1447800" y="6492875"/>
            <a:ext cx="6248400" cy="365125"/>
          </a:xfrm>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7010400" y="6492875"/>
            <a:ext cx="2133600" cy="3651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700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 </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27C045E1-0FE6-45A6-B67D-90B784A3D264}" type="slidenum">
              <a:rPr lang="en-US" smtClean="0"/>
              <a:pPr/>
              <a:t>11</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sp>
        <p:nvSpPr>
          <p:cNvPr id="2" name="Footer Placeholder 1"/>
          <p:cNvSpPr>
            <a:spLocks noGrp="1"/>
          </p:cNvSpPr>
          <p:nvPr>
            <p:ph type="ftr" sz="quarter" idx="4294967295"/>
          </p:nvPr>
        </p:nvSpPr>
        <p:spPr>
          <a:xfrm>
            <a:off x="2286000" y="6492875"/>
            <a:ext cx="4572000" cy="365125"/>
          </a:xfrm>
        </p:spPr>
        <p:txBody>
          <a:bodyPr/>
          <a:lstStyle/>
          <a:p>
            <a:r>
              <a:rPr lang="en-US" dirty="0"/>
              <a:t>Team [Team Name</a:t>
            </a:r>
            <a:r>
              <a:rPr lang="en-US"/>
              <a:t>] Project Plan </a:t>
            </a:r>
            <a:r>
              <a:rPr lang="en-US" dirty="0"/>
              <a:t>Presentation</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a:t>Screen Mockup: iOS Application</a:t>
            </a:r>
          </a:p>
        </p:txBody>
      </p:sp>
      <p:sp>
        <p:nvSpPr>
          <p:cNvPr id="4" name="Date Placeholder 3"/>
          <p:cNvSpPr>
            <a:spLocks noGrp="1"/>
          </p:cNvSpPr>
          <p:nvPr>
            <p:ph type="dt" sz="quarter" idx="10"/>
          </p:nvPr>
        </p:nvSpPr>
        <p:spPr/>
        <p:txBody>
          <a:bodyPr/>
          <a:lstStyle/>
          <a:p>
            <a:pPr>
              <a:defRPr/>
            </a:pPr>
            <a:r>
              <a:rPr lang="en-US"/>
              <a:t>The Capstone Experience</a:t>
            </a:r>
            <a:endParaRPr lang="en-US" dirty="0"/>
          </a:p>
        </p:txBody>
      </p:sp>
      <p:sp>
        <p:nvSpPr>
          <p:cNvPr id="6" name="Slide Number Placeholder 5"/>
          <p:cNvSpPr>
            <a:spLocks noGrp="1"/>
          </p:cNvSpPr>
          <p:nvPr>
            <p:ph type="sldNum" sz="quarter" idx="12"/>
          </p:nvPr>
        </p:nvSpPr>
        <p:spPr/>
        <p:txBody>
          <a:bodyPr/>
          <a:lstStyle/>
          <a:p>
            <a:pPr>
              <a:defRPr/>
            </a:pPr>
            <a:fld id="{B3DCAE0C-15AD-43B3-A02C-B90BD12FC616}" type="slidenum">
              <a:rPr lang="en-US"/>
              <a:pPr>
                <a:defRPr/>
              </a:pPr>
              <a:t>12</a:t>
            </a:fld>
            <a:endParaRPr lang="en-US"/>
          </a:p>
        </p:txBody>
      </p:sp>
      <p:sp>
        <p:nvSpPr>
          <p:cNvPr id="3" name="Footer Placeholder 2"/>
          <p:cNvSpPr>
            <a:spLocks noGrp="1"/>
          </p:cNvSpPr>
          <p:nvPr>
            <p:ph type="ftr" sz="quarter" idx="4294967295"/>
          </p:nvPr>
        </p:nvSpPr>
        <p:spPr>
          <a:xfrm>
            <a:off x="2057400" y="6492875"/>
            <a:ext cx="5029200" cy="365125"/>
          </a:xfrm>
        </p:spPr>
        <p:txBody>
          <a:bodyPr/>
          <a:lstStyle/>
          <a:p>
            <a:r>
              <a:rPr lang="en-US" dirty="0"/>
              <a:t>Team [Team Name</a:t>
            </a:r>
            <a:r>
              <a:rPr lang="en-US"/>
              <a:t>] Project Plan </a:t>
            </a:r>
            <a:r>
              <a:rPr lang="en-US" dirty="0"/>
              <a:t>Presentation</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Tree>
    <p:extLst>
      <p:ext uri="{BB962C8B-B14F-4D97-AF65-F5344CB8AC3E}">
        <p14:creationId xmlns:p14="http://schemas.microsoft.com/office/powerpoint/2010/main" val="43285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System Architecture</a:t>
            </a:r>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a:t>System Architecture</a:t>
            </a:r>
            <a:endParaRPr lang="en-US" dirty="0"/>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828800" y="6492875"/>
            <a:ext cx="54864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600200" y="6492875"/>
            <a:ext cx="59436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Architecture</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Footer Placeholder 3"/>
          <p:cNvSpPr>
            <a:spLocks noGrp="1"/>
          </p:cNvSpPr>
          <p:nvPr>
            <p:ph type="ftr" sz="quarter" idx="4294967295"/>
          </p:nvPr>
        </p:nvSpPr>
        <p:spPr>
          <a:xfrm>
            <a:off x="2133600" y="6492875"/>
            <a:ext cx="4876800" cy="365125"/>
          </a:xfrm>
        </p:spPr>
        <p:txBody>
          <a:bodyPr/>
          <a:lstStyle/>
          <a:p>
            <a:r>
              <a:rPr lang="en-US" dirty="0"/>
              <a:t>Team [Team Name</a:t>
            </a:r>
            <a:r>
              <a:rPr lang="en-US"/>
              <a:t>] Project Plan </a:t>
            </a:r>
            <a:r>
              <a:rPr lang="en-US" dirty="0"/>
              <a:t>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Use only the Windows version of Office 365.</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dirty="0"/>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Monday, January 31.</a:t>
            </a:r>
            <a:endParaRPr lang="en-US" dirty="0"/>
          </a:p>
          <a:p>
            <a:pPr lvl="1"/>
            <a:r>
              <a:rPr lang="en-US" dirty="0"/>
              <a:t>Name your PowerPoint slide deck file as “team-[</a:t>
            </a:r>
            <a:r>
              <a:rPr lang="en-US"/>
              <a:t>team-name]-project-plan-presentation</a:t>
            </a:r>
            <a:r>
              <a:rPr lang="en-US" dirty="0"/>
              <a:t>.pptx” replacing “[team-name]” with your team’s name normalized by using all lower case, deleting non-numeric and non-alphabetic characters, and replacing blanks by dashes. Examples include </a:t>
            </a:r>
            <a:r>
              <a:rPr lang="en-US"/>
              <a:t>“team-kelloggs-project-plan-presentation</a:t>
            </a:r>
            <a:r>
              <a:rPr lang="en-US" dirty="0"/>
              <a:t>.pptx” and </a:t>
            </a:r>
            <a:r>
              <a:rPr lang="en-US"/>
              <a:t>“team-delta-dental-knowledge-science-1-project-plan-presentation.pptx” .</a:t>
            </a:r>
          </a:p>
          <a:p>
            <a:pPr lvl="1"/>
            <a:r>
              <a:rPr lang="en-US"/>
              <a:t>Upload </a:t>
            </a:r>
            <a:r>
              <a:rPr lang="en-US" dirty="0"/>
              <a:t>your PowerPoint slide deck to the </a:t>
            </a:r>
            <a:r>
              <a:rPr lang="en-US"/>
              <a:t>folder “Project Plan </a:t>
            </a:r>
            <a:r>
              <a:rPr lang="en-US" dirty="0"/>
              <a:t>Presentation Slide Decks” in our Microsoft Teams General Channel file space by 11:59 p.m</a:t>
            </a:r>
            <a:r>
              <a:rPr lang="en-US"/>
              <a:t>., Monday, January 31.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Monday, January 31. </a:t>
            </a:r>
            <a:r>
              <a:rPr lang="en-US" dirty="0"/>
              <a:t>Do not cc us on that email. Include some professional text in the body of your email to practice being a professional and to avoid having your email sent to your project sponsor’s junk folder.</a:t>
            </a:r>
          </a:p>
        </p:txBody>
      </p:sp>
      <p:sp>
        <p:nvSpPr>
          <p:cNvPr id="4" name="Date Placeholder 3">
            <a:extLst>
              <a:ext uri="{FF2B5EF4-FFF2-40B4-BE49-F238E27FC236}">
                <a16:creationId xmlns:a16="http://schemas.microsoft.com/office/drawing/2014/main" id="{20B62F5D-46FA-4F0F-BCC1-C119C7831E72}"/>
              </a:ext>
            </a:extLst>
          </p:cNvPr>
          <p:cNvSpPr>
            <a:spLocks noGrp="1"/>
          </p:cNvSpPr>
          <p:nvPr>
            <p:ph type="dt" sz="half" idx="10"/>
          </p:nvPr>
        </p:nvSpPr>
        <p:spPr/>
        <p:txBody>
          <a:bodyPr/>
          <a:lstStyle/>
          <a:p>
            <a:r>
              <a:rPr lang="en-US"/>
              <a:t>The Capstone Experience</a:t>
            </a:r>
          </a:p>
        </p:txBody>
      </p:sp>
      <p:sp>
        <p:nvSpPr>
          <p:cNvPr id="5" name="Footer Placeholder 4">
            <a:extLst>
              <a:ext uri="{FF2B5EF4-FFF2-40B4-BE49-F238E27FC236}">
                <a16:creationId xmlns:a16="http://schemas.microsoft.com/office/drawing/2014/main" id="{D28B374A-B281-4843-9AC3-A3A107972B7A}"/>
              </a:ext>
            </a:extLst>
          </p:cNvPr>
          <p:cNvSpPr>
            <a:spLocks noGrp="1"/>
          </p:cNvSpPr>
          <p:nvPr>
            <p:ph type="ftr" sz="quarter" idx="11"/>
          </p:nvPr>
        </p:nvSpPr>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t>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t>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Spring 2022</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5</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2097</Words>
  <Application>Microsoft Office PowerPoint</Application>
  <PresentationFormat>On-screen Show (4:3)</PresentationFormat>
  <Paragraphs>295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Wingdings</vt:lpstr>
      <vt:lpstr>Office Theme</vt:lpstr>
      <vt:lpstr>Read Me [1 of 2]</vt:lpstr>
      <vt:lpstr>READ ME [2 of 2]</vt:lpstr>
      <vt:lpstr>Project Plan Presentation [Project Title 36pt]</vt:lpstr>
      <vt:lpstr>Functional Specifications</vt:lpstr>
      <vt:lpstr>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Technical Specifications</vt:lpstr>
      <vt:lpstr>System Architecture</vt:lpstr>
      <vt:lpstr>System Architecture</vt:lpstr>
      <vt:lpstr>System Architecture</vt:lpstr>
      <vt:lpstr>System Architecture</vt:lpstr>
      <vt:lpstr>System Architecture</vt:lpstr>
      <vt:lpstr>System Architecture</vt:lpstr>
      <vt:lpstr>System Components</vt:lpstr>
      <vt:lpstr>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Dyksen, Wayne</cp:lastModifiedBy>
  <cp:revision>261</cp:revision>
  <dcterms:created xsi:type="dcterms:W3CDTF">2006-08-16T00:00:00Z</dcterms:created>
  <dcterms:modified xsi:type="dcterms:W3CDTF">2022-01-13T14:45:25Z</dcterms:modified>
</cp:coreProperties>
</file>